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7" r:id="rId2"/>
    <p:sldId id="298" r:id="rId3"/>
    <p:sldId id="294" r:id="rId4"/>
    <p:sldId id="296" r:id="rId5"/>
    <p:sldId id="268" r:id="rId6"/>
    <p:sldId id="277" r:id="rId7"/>
  </p:sldIdLst>
  <p:sldSz cx="10440988" cy="7345363"/>
  <p:notesSz cx="6858000" cy="9947275"/>
  <p:defaultTextStyle>
    <a:defPPr>
      <a:defRPr lang="ru-RU"/>
    </a:defPPr>
    <a:lvl1pPr marL="0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8178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6356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4533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2711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0889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49067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57245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65422" algn="l" defTabSz="10163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14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8FA"/>
    <a:srgbClr val="FFF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205" y="-86"/>
      </p:cViewPr>
      <p:guideLst>
        <p:guide orient="horz" pos="2314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02345-BA9A-4956-8198-127848FD0C32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46125"/>
            <a:ext cx="53022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14E36-2C1F-4323-A136-C0F0EEAFFE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594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14E36-2C1F-4323-A136-C0F0EEAFFE0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112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14E36-2C1F-4323-A136-C0F0EEAFFE0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922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3074" y="2281824"/>
            <a:ext cx="8874840" cy="157449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6148" y="4162373"/>
            <a:ext cx="7308692" cy="18771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8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4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0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9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5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9649-578D-46E8-9636-4212DDEFD19B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46BE-1B51-4B69-9E0A-6399509FE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715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9649-578D-46E8-9636-4212DDEFD19B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46BE-1B51-4B69-9E0A-6399509FE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17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69716" y="294156"/>
            <a:ext cx="2349222" cy="6267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2050" y="294156"/>
            <a:ext cx="6873650" cy="6267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9649-578D-46E8-9636-4212DDEFD19B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46BE-1B51-4B69-9E0A-6399509FE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46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9649-578D-46E8-9636-4212DDEFD19B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46BE-1B51-4B69-9E0A-6399509FE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46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66" y="4720076"/>
            <a:ext cx="8874840" cy="145887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66" y="3113279"/>
            <a:ext cx="8874840" cy="160679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8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63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4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27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08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90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72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5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9649-578D-46E8-9636-4212DDEFD19B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46BE-1B51-4B69-9E0A-6399509FE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84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22050" y="1713919"/>
            <a:ext cx="4611436" cy="484760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07502" y="1713919"/>
            <a:ext cx="4611436" cy="484760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9649-578D-46E8-9636-4212DDEFD19B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46BE-1B51-4B69-9E0A-6399509FE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49" y="1644205"/>
            <a:ext cx="4613250" cy="68522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8178" indent="0">
              <a:buNone/>
              <a:defRPr sz="2200" b="1"/>
            </a:lvl2pPr>
            <a:lvl3pPr marL="1016356" indent="0">
              <a:buNone/>
              <a:defRPr sz="2000" b="1"/>
            </a:lvl3pPr>
            <a:lvl4pPr marL="1524533" indent="0">
              <a:buNone/>
              <a:defRPr sz="1800" b="1"/>
            </a:lvl4pPr>
            <a:lvl5pPr marL="2032711" indent="0">
              <a:buNone/>
              <a:defRPr sz="1800" b="1"/>
            </a:lvl5pPr>
            <a:lvl6pPr marL="2540889" indent="0">
              <a:buNone/>
              <a:defRPr sz="1800" b="1"/>
            </a:lvl6pPr>
            <a:lvl7pPr marL="3049067" indent="0">
              <a:buNone/>
              <a:defRPr sz="1800" b="1"/>
            </a:lvl7pPr>
            <a:lvl8pPr marL="3557245" indent="0">
              <a:buNone/>
              <a:defRPr sz="1800" b="1"/>
            </a:lvl8pPr>
            <a:lvl9pPr marL="406542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049" y="2329432"/>
            <a:ext cx="4613250" cy="423208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7" y="1644205"/>
            <a:ext cx="4615062" cy="68522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8178" indent="0">
              <a:buNone/>
              <a:defRPr sz="2200" b="1"/>
            </a:lvl2pPr>
            <a:lvl3pPr marL="1016356" indent="0">
              <a:buNone/>
              <a:defRPr sz="2000" b="1"/>
            </a:lvl3pPr>
            <a:lvl4pPr marL="1524533" indent="0">
              <a:buNone/>
              <a:defRPr sz="1800" b="1"/>
            </a:lvl4pPr>
            <a:lvl5pPr marL="2032711" indent="0">
              <a:buNone/>
              <a:defRPr sz="1800" b="1"/>
            </a:lvl5pPr>
            <a:lvl6pPr marL="2540889" indent="0">
              <a:buNone/>
              <a:defRPr sz="1800" b="1"/>
            </a:lvl6pPr>
            <a:lvl7pPr marL="3049067" indent="0">
              <a:buNone/>
              <a:defRPr sz="1800" b="1"/>
            </a:lvl7pPr>
            <a:lvl8pPr marL="3557245" indent="0">
              <a:buNone/>
              <a:defRPr sz="1800" b="1"/>
            </a:lvl8pPr>
            <a:lvl9pPr marL="406542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03877" y="2329432"/>
            <a:ext cx="4615062" cy="423208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9649-578D-46E8-9636-4212DDEFD19B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46BE-1B51-4B69-9E0A-6399509FE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53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9649-578D-46E8-9636-4212DDEFD19B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46BE-1B51-4B69-9E0A-6399509FE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903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9649-578D-46E8-9636-4212DDEFD19B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46BE-1B51-4B69-9E0A-6399509FE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44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292454"/>
            <a:ext cx="3435013" cy="124463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2136" y="292455"/>
            <a:ext cx="5836802" cy="626906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0" y="1537086"/>
            <a:ext cx="3435013" cy="5024433"/>
          </a:xfrm>
        </p:spPr>
        <p:txBody>
          <a:bodyPr/>
          <a:lstStyle>
            <a:lvl1pPr marL="0" indent="0">
              <a:buNone/>
              <a:defRPr sz="1600"/>
            </a:lvl1pPr>
            <a:lvl2pPr marL="508178" indent="0">
              <a:buNone/>
              <a:defRPr sz="1300"/>
            </a:lvl2pPr>
            <a:lvl3pPr marL="1016356" indent="0">
              <a:buNone/>
              <a:defRPr sz="1100"/>
            </a:lvl3pPr>
            <a:lvl4pPr marL="1524533" indent="0">
              <a:buNone/>
              <a:defRPr sz="1000"/>
            </a:lvl4pPr>
            <a:lvl5pPr marL="2032711" indent="0">
              <a:buNone/>
              <a:defRPr sz="1000"/>
            </a:lvl5pPr>
            <a:lvl6pPr marL="2540889" indent="0">
              <a:buNone/>
              <a:defRPr sz="1000"/>
            </a:lvl6pPr>
            <a:lvl7pPr marL="3049067" indent="0">
              <a:buNone/>
              <a:defRPr sz="1000"/>
            </a:lvl7pPr>
            <a:lvl8pPr marL="3557245" indent="0">
              <a:buNone/>
              <a:defRPr sz="1000"/>
            </a:lvl8pPr>
            <a:lvl9pPr marL="406542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9649-578D-46E8-9636-4212DDEFD19B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46BE-1B51-4B69-9E0A-6399509FE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49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07" y="5141754"/>
            <a:ext cx="6264593" cy="60701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07" y="656322"/>
            <a:ext cx="6264593" cy="4407218"/>
          </a:xfrm>
        </p:spPr>
        <p:txBody>
          <a:bodyPr/>
          <a:lstStyle>
            <a:lvl1pPr marL="0" indent="0">
              <a:buNone/>
              <a:defRPr sz="3600"/>
            </a:lvl1pPr>
            <a:lvl2pPr marL="508178" indent="0">
              <a:buNone/>
              <a:defRPr sz="3100"/>
            </a:lvl2pPr>
            <a:lvl3pPr marL="1016356" indent="0">
              <a:buNone/>
              <a:defRPr sz="2700"/>
            </a:lvl3pPr>
            <a:lvl4pPr marL="1524533" indent="0">
              <a:buNone/>
              <a:defRPr sz="2200"/>
            </a:lvl4pPr>
            <a:lvl5pPr marL="2032711" indent="0">
              <a:buNone/>
              <a:defRPr sz="2200"/>
            </a:lvl5pPr>
            <a:lvl6pPr marL="2540889" indent="0">
              <a:buNone/>
              <a:defRPr sz="2200"/>
            </a:lvl6pPr>
            <a:lvl7pPr marL="3049067" indent="0">
              <a:buNone/>
              <a:defRPr sz="2200"/>
            </a:lvl7pPr>
            <a:lvl8pPr marL="3557245" indent="0">
              <a:buNone/>
              <a:defRPr sz="2200"/>
            </a:lvl8pPr>
            <a:lvl9pPr marL="4065422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07" y="5748767"/>
            <a:ext cx="6264593" cy="862059"/>
          </a:xfrm>
        </p:spPr>
        <p:txBody>
          <a:bodyPr/>
          <a:lstStyle>
            <a:lvl1pPr marL="0" indent="0">
              <a:buNone/>
              <a:defRPr sz="1600"/>
            </a:lvl1pPr>
            <a:lvl2pPr marL="508178" indent="0">
              <a:buNone/>
              <a:defRPr sz="1300"/>
            </a:lvl2pPr>
            <a:lvl3pPr marL="1016356" indent="0">
              <a:buNone/>
              <a:defRPr sz="1100"/>
            </a:lvl3pPr>
            <a:lvl4pPr marL="1524533" indent="0">
              <a:buNone/>
              <a:defRPr sz="1000"/>
            </a:lvl4pPr>
            <a:lvl5pPr marL="2032711" indent="0">
              <a:buNone/>
              <a:defRPr sz="1000"/>
            </a:lvl5pPr>
            <a:lvl6pPr marL="2540889" indent="0">
              <a:buNone/>
              <a:defRPr sz="1000"/>
            </a:lvl6pPr>
            <a:lvl7pPr marL="3049067" indent="0">
              <a:buNone/>
              <a:defRPr sz="1000"/>
            </a:lvl7pPr>
            <a:lvl8pPr marL="3557245" indent="0">
              <a:buNone/>
              <a:defRPr sz="1000"/>
            </a:lvl8pPr>
            <a:lvl9pPr marL="406542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9649-578D-46E8-9636-4212DDEFD19B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46BE-1B51-4B69-9E0A-6399509FE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02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0" y="294155"/>
            <a:ext cx="9396889" cy="1224227"/>
          </a:xfrm>
          <a:prstGeom prst="rect">
            <a:avLst/>
          </a:prstGeom>
        </p:spPr>
        <p:txBody>
          <a:bodyPr vert="horz" lIns="101636" tIns="50818" rIns="101636" bIns="5081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50" y="1713919"/>
            <a:ext cx="9396889" cy="4847600"/>
          </a:xfrm>
          <a:prstGeom prst="rect">
            <a:avLst/>
          </a:prstGeom>
        </p:spPr>
        <p:txBody>
          <a:bodyPr vert="horz" lIns="101636" tIns="50818" rIns="101636" bIns="508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2049" y="6808064"/>
            <a:ext cx="2436231" cy="391073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D9649-578D-46E8-9636-4212DDEFD19B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67338" y="6808064"/>
            <a:ext cx="3306313" cy="391073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482708" y="6808064"/>
            <a:ext cx="2436231" cy="391073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846BE-1B51-4B69-9E0A-6399509FE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64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6356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133" indent="-381133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5789" indent="-317611" algn="l" defTabSz="10163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0445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8622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800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4978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3156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1334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9511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8178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6356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4533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2711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0889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9067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7245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5422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753" y="279171"/>
            <a:ext cx="10153792" cy="3057284"/>
          </a:xfrm>
          <a:prstGeom prst="rect">
            <a:avLst/>
          </a:prstGeom>
        </p:spPr>
        <p:txBody>
          <a:bodyPr wrap="square" lIns="101636" tIns="50818" rIns="101636" bIns="50818">
            <a:spAutoFit/>
          </a:bodyPr>
          <a:lstStyle/>
          <a:p>
            <a:pPr algn="ctr"/>
            <a:r>
              <a:rPr lang="ru-RU" sz="1600" b="1" dirty="0" smtClean="0"/>
              <a:t>Технологическая карта</a:t>
            </a:r>
          </a:p>
          <a:p>
            <a:pPr algn="ctr"/>
            <a:endParaRPr lang="ru-RU" sz="1600" b="1" dirty="0"/>
          </a:p>
          <a:p>
            <a:pPr algn="ctr"/>
            <a:endParaRPr lang="ru-RU" sz="1600" b="1" dirty="0" smtClean="0"/>
          </a:p>
          <a:p>
            <a:pPr algn="ctr"/>
            <a:endParaRPr lang="ru-RU" sz="1600" b="1" dirty="0" smtClean="0"/>
          </a:p>
          <a:p>
            <a:pPr algn="ctr"/>
            <a:endParaRPr lang="ru-RU" sz="1600" b="1" dirty="0"/>
          </a:p>
          <a:p>
            <a:r>
              <a:rPr lang="ru-RU" sz="1600" dirty="0"/>
              <a:t>Ф. И. О. педагога: .................................</a:t>
            </a:r>
          </a:p>
          <a:p>
            <a:endParaRPr lang="ru-RU" sz="1600" dirty="0"/>
          </a:p>
          <a:p>
            <a:r>
              <a:rPr lang="ru-RU" sz="1600" dirty="0"/>
              <a:t>Предмет: ...........................................</a:t>
            </a:r>
          </a:p>
          <a:p>
            <a:endParaRPr lang="ru-RU" sz="1600" dirty="0"/>
          </a:p>
          <a:p>
            <a:r>
              <a:rPr lang="ru-RU" sz="1600" dirty="0"/>
              <a:t>Класс: ..................................................</a:t>
            </a:r>
          </a:p>
          <a:p>
            <a:endParaRPr lang="ru-RU" sz="1600" dirty="0"/>
          </a:p>
          <a:p>
            <a:r>
              <a:rPr lang="ru-RU" sz="1600" dirty="0"/>
              <a:t>Тип урока: 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93304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934" y="0"/>
            <a:ext cx="100811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Технологической карты </a:t>
            </a:r>
            <a:r>
              <a:rPr lang="ru-RU" b="1" dirty="0" smtClean="0"/>
              <a:t>изучаемой темы.</a:t>
            </a:r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640910"/>
              </p:ext>
            </p:extLst>
          </p:nvPr>
        </p:nvGraphicFramePr>
        <p:xfrm>
          <a:off x="17947" y="343020"/>
          <a:ext cx="10449370" cy="6964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222"/>
                <a:gridCol w="574973"/>
                <a:gridCol w="1062295"/>
                <a:gridCol w="1922010"/>
                <a:gridCol w="528415"/>
                <a:gridCol w="1348739"/>
                <a:gridCol w="971190"/>
                <a:gridCol w="866971"/>
                <a:gridCol w="501181"/>
                <a:gridCol w="1214374"/>
              </a:tblGrid>
              <a:tr h="82522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Название</a:t>
                      </a:r>
                      <a:r>
                        <a:rPr lang="ru-RU" sz="14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общей т</a:t>
                      </a:r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емы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часов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2192">
                <a:tc row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Название</a:t>
                      </a:r>
                      <a:r>
                        <a:rPr lang="ru-RU" sz="14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 уроков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gridSpan="8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9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gridSpan="8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gridSpan="8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gridSpan="8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0722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Цель темы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Содержательная 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Деятельная 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9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0403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Планируемый результат темы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Предметные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УУД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8339">
                <a:tc vMerge="1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Личностные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Познавательные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Коммуникативные</a:t>
                      </a:r>
                      <a:endParaRPr lang="ru-RU" sz="1400" b="1" i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Регулятивные </a:t>
                      </a:r>
                      <a:endParaRPr lang="ru-RU" sz="1400" b="1" i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10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7198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Основные понятия темы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Межпредметные связи в теме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7166">
                <a:tc gridSpan="4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63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4849"/>
            <a:ext cx="104409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Технологическая карта урока     класс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480474"/>
              </p:ext>
            </p:extLst>
          </p:nvPr>
        </p:nvGraphicFramePr>
        <p:xfrm>
          <a:off x="0" y="434959"/>
          <a:ext cx="10333060" cy="6166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421"/>
                <a:gridCol w="635696"/>
                <a:gridCol w="1765143"/>
                <a:gridCol w="1572489"/>
                <a:gridCol w="228140"/>
                <a:gridCol w="1725603"/>
                <a:gridCol w="1575551"/>
                <a:gridCol w="1630017"/>
              </a:tblGrid>
              <a:tr h="35740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 урока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 урока</a:t>
                      </a:r>
                      <a:endParaRPr lang="ru-RU" sz="1400" b="1" i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142">
                <a:tc gridSpan="8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урока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599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Материально техническое оснащение</a:t>
                      </a:r>
                      <a:r>
                        <a:rPr lang="ru-RU" sz="1400" b="1" i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урока</a:t>
                      </a:r>
                      <a:endParaRPr lang="ru-RU" sz="1400" b="1" i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Учитель </a:t>
                      </a:r>
                      <a:endParaRPr lang="ru-RU" sz="1400" b="1" i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Ученик </a:t>
                      </a:r>
                      <a:endParaRPr lang="ru-RU" sz="1400" b="1" i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0817">
                <a:tc rowSpan="2" gridSpan="3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ru-RU" sz="1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Используемые бумажные источники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Используемые электронные ресурсы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Используемые бумажные источники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Используемые электронные ресурсы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</a:tr>
              <a:tr h="1339738">
                <a:tc gridSpan="3"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ru-RU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016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Цель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Урока 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Содержательная цель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Деятельная цель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0746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i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sz="14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888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Планируемый результат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Урока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Предметные</a:t>
                      </a:r>
                      <a:r>
                        <a:rPr lang="ru-RU" sz="1400" b="1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умения на уроке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УУД на уроке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64">
                <a:tc v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916">
                <a:tc gridSpan="4">
                  <a:txBody>
                    <a:bodyPr/>
                    <a:lstStyle/>
                    <a:p>
                      <a:pPr marL="0" marR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Основные понятия урока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Межпредметные связи на уроке</a:t>
                      </a:r>
                      <a:endParaRPr lang="ru-RU" sz="14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164">
                <a:tc gridSpan="4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ru-RU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637708" y="3484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Лист № 1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27760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2182" y="0"/>
            <a:ext cx="4816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Структура урока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025379"/>
              </p:ext>
            </p:extLst>
          </p:nvPr>
        </p:nvGraphicFramePr>
        <p:xfrm>
          <a:off x="107926" y="410390"/>
          <a:ext cx="10153128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97"/>
                <a:gridCol w="6704016"/>
                <a:gridCol w="1894615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этапа урока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8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Название этапа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8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Время этапа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8FA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637708" y="3484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Лист № 2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8946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12594"/>
              </p:ext>
            </p:extLst>
          </p:nvPr>
        </p:nvGraphicFramePr>
        <p:xfrm>
          <a:off x="11192" y="0"/>
          <a:ext cx="10429796" cy="7005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8187"/>
                <a:gridCol w="970783"/>
                <a:gridCol w="597405"/>
                <a:gridCol w="1717539"/>
                <a:gridCol w="1792215"/>
                <a:gridCol w="2016242"/>
                <a:gridCol w="1767425"/>
              </a:tblGrid>
              <a:tr h="565824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этапа </a:t>
                      </a:r>
                      <a:endParaRPr lang="ru-RU" sz="1400" b="1" i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Время этапа </a:t>
                      </a:r>
                      <a:endParaRPr lang="ru-RU" sz="1400" b="1" i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Название</a:t>
                      </a:r>
                      <a:r>
                        <a:rPr lang="ru-RU" sz="1400" i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этапа</a:t>
                      </a:r>
                      <a:endParaRPr lang="ru-RU" sz="1400" i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020">
                <a:tc>
                  <a:txBody>
                    <a:bodyPr/>
                    <a:lstStyle/>
                    <a:p>
                      <a:pPr algn="ctr"/>
                      <a:endParaRPr lang="ru-RU" sz="2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8041">
                <a:tc>
                  <a:txBody>
                    <a:bodyPr/>
                    <a:lstStyle/>
                    <a:p>
                      <a:pPr algn="ctr"/>
                      <a:endParaRPr lang="ru-RU" sz="1400" b="1" i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Цель этапа</a:t>
                      </a:r>
                      <a:endParaRPr lang="ru-RU" sz="1400" b="1" i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6633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1431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b="1" i="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Планируемый результат</a:t>
                      </a:r>
                    </a:p>
                    <a:p>
                      <a:pPr algn="ctr"/>
                      <a:r>
                        <a:rPr lang="ru-RU" sz="1400" b="1" i="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этапа</a:t>
                      </a:r>
                      <a:r>
                        <a:rPr lang="ru-RU" sz="1400" b="1" i="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ru-RU" sz="1400" b="1" i="0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400" b="1" i="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ru-RU" sz="1400" b="1" i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b="1" i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b="1" i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Предметные умения этапа</a:t>
                      </a:r>
                    </a:p>
                    <a:p>
                      <a:pPr algn="ctr"/>
                      <a:endParaRPr lang="ru-RU" sz="1400" b="1" i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101635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УУД этапа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Личностные </a:t>
                      </a:r>
                      <a:endParaRPr lang="ru-RU" sz="14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Познавательные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Коммуникативные</a:t>
                      </a:r>
                      <a:endParaRPr lang="ru-RU" sz="14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Регулятивные </a:t>
                      </a:r>
                      <a:endParaRPr lang="ru-RU" sz="14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</a:tr>
              <a:tr h="368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400" b="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400" kern="1200" baseline="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637708" y="3484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Лист № 3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37094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303944"/>
              </p:ext>
            </p:extLst>
          </p:nvPr>
        </p:nvGraphicFramePr>
        <p:xfrm>
          <a:off x="0" y="9716"/>
          <a:ext cx="10363197" cy="7158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003"/>
                <a:gridCol w="1028721"/>
                <a:gridCol w="1102202"/>
                <a:gridCol w="1028721"/>
                <a:gridCol w="1102202"/>
                <a:gridCol w="1102202"/>
                <a:gridCol w="1175682"/>
                <a:gridCol w="993232"/>
                <a:gridCol w="993232"/>
              </a:tblGrid>
              <a:tr h="494613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учителя</a:t>
                      </a:r>
                    </a:p>
                    <a:p>
                      <a:pPr algn="ctr"/>
                      <a:r>
                        <a:rPr lang="ru-RU" sz="12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(что необходимо для реализации) на этапе</a:t>
                      </a:r>
                      <a:endParaRPr lang="ru-RU" sz="1200" b="1" i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обучающихся на этапе</a:t>
                      </a:r>
                      <a:endParaRPr lang="ru-RU" sz="1200" b="1" i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Познавательная</a:t>
                      </a:r>
                      <a:endParaRPr lang="ru-RU" sz="12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Коммуникативная</a:t>
                      </a:r>
                      <a:endParaRPr lang="ru-RU" sz="12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Регулятивная</a:t>
                      </a:r>
                      <a:endParaRPr lang="ru-RU" sz="12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Личностные </a:t>
                      </a:r>
                      <a:endParaRPr lang="ru-RU" sz="12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8385">
                <a:tc rowSpan="2">
                  <a:txBody>
                    <a:bodyPr/>
                    <a:lstStyle/>
                    <a:p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Осуществляемые действия</a:t>
                      </a:r>
                      <a:endParaRPr lang="ru-RU" sz="1200" b="1" i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Формируемые способы деятельности</a:t>
                      </a:r>
                      <a:endParaRPr lang="ru-RU" sz="1200" b="1" i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Осуществляемые действия</a:t>
                      </a:r>
                      <a:endParaRPr lang="ru-RU" sz="1200" b="1" i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Формируемые способы деятельности</a:t>
                      </a:r>
                      <a:endParaRPr lang="ru-RU" sz="1200" b="1" i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Осуществляемые действия</a:t>
                      </a:r>
                      <a:endParaRPr lang="ru-RU" sz="1200" b="1" i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Формируемые способы деятельности</a:t>
                      </a:r>
                      <a:endParaRPr lang="ru-RU" sz="1200" b="1" i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Осуществляемые действия</a:t>
                      </a:r>
                      <a:endParaRPr lang="ru-RU" sz="1200" b="1" i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Формируемые способы деятельности</a:t>
                      </a:r>
                      <a:endParaRPr lang="ru-RU" sz="1200" b="1" i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8FA"/>
                    </a:solidFill>
                  </a:tcPr>
                </a:tc>
              </a:tr>
              <a:tr h="657550">
                <a:tc v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540974" y="971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Лист № 4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63792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202</Words>
  <Application>Microsoft Office PowerPoint</Application>
  <PresentationFormat>Произвольный</PresentationFormat>
  <Paragraphs>124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453</dc:creator>
  <cp:lastModifiedBy>ИМЦ Выборгского р-на</cp:lastModifiedBy>
  <cp:revision>238</cp:revision>
  <cp:lastPrinted>2015-02-20T13:25:58Z</cp:lastPrinted>
  <dcterms:created xsi:type="dcterms:W3CDTF">2015-02-18T10:07:22Z</dcterms:created>
  <dcterms:modified xsi:type="dcterms:W3CDTF">2015-03-31T10:35:05Z</dcterms:modified>
</cp:coreProperties>
</file>